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0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475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5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1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06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7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7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1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4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2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3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8944-C1EA-43F4-B70C-C10C290D356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8C38-F866-44D1-A791-9FC99FF3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30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Julius Caesar</a:t>
            </a:r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Papyrus" panose="03070502060502030205" pitchFamily="66" charset="0"/>
              </a:rPr>
              <a:t>Veni</a:t>
            </a:r>
            <a:r>
              <a:rPr lang="en-US" dirty="0" smtClean="0">
                <a:latin typeface="Papyrus" panose="03070502060502030205" pitchFamily="66" charset="0"/>
              </a:rPr>
              <a:t>, </a:t>
            </a:r>
            <a:r>
              <a:rPr lang="en-US" dirty="0" err="1" smtClean="0">
                <a:latin typeface="Papyrus" panose="03070502060502030205" pitchFamily="66" charset="0"/>
              </a:rPr>
              <a:t>Vidi</a:t>
            </a:r>
            <a:r>
              <a:rPr lang="en-US" dirty="0" smtClean="0">
                <a:latin typeface="Papyrus" panose="03070502060502030205" pitchFamily="66" charset="0"/>
              </a:rPr>
              <a:t>, Vici</a:t>
            </a: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Caesar as Ruler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634372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Caesar was now the undisputed ruler of Rome.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He was given the title of “Dictator,” which basically meant “Leader.”</a:t>
            </a:r>
          </a:p>
          <a:p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2050" name="Picture 2" descr="https://media.snl.no/system/images/2039/standard_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782" y="4034570"/>
            <a:ext cx="20574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86388" y="5447763"/>
            <a:ext cx="4095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 does not give </a:t>
            </a:r>
            <a:r>
              <a:rPr lang="en-US" dirty="0" smtClean="0">
                <a:latin typeface="Papyrus" panose="03070502060502030205" pitchFamily="66" charset="0"/>
              </a:rPr>
              <a:t>major </a:t>
            </a:r>
            <a:r>
              <a:rPr lang="en-US" dirty="0" smtClean="0">
                <a:latin typeface="Papyrus" panose="03070502060502030205" pitchFamily="66" charset="0"/>
              </a:rPr>
              <a:t>side-eye to the idea of being dictator.</a:t>
            </a:r>
            <a:endParaRPr lang="en-US" dirty="0" smtClean="0">
              <a:latin typeface="Papyrus" panose="03070502060502030205" pitchFamily="66" charset="0"/>
            </a:endParaRPr>
          </a:p>
          <a:p>
            <a:endParaRPr lang="en-US" dirty="0" smtClean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4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Caesar’s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06879" cy="37791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 made significant changes in a relatively short period..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He increased </a:t>
            </a:r>
            <a:r>
              <a:rPr lang="en-US" dirty="0" err="1" smtClean="0">
                <a:latin typeface="Papyrus" panose="03070502060502030205" pitchFamily="66" charset="0"/>
              </a:rPr>
              <a:t>votng</a:t>
            </a:r>
            <a:r>
              <a:rPr lang="en-US" dirty="0" smtClean="0">
                <a:latin typeface="Papyrus" panose="03070502060502030205" pitchFamily="66" charset="0"/>
              </a:rPr>
              <a:t> rights for the people in some provinces.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(Unfortunately, this meant that now, new people had power.  This was fine with them, but not fine with everyone else.)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He  granted citizenship to many people, and again, that was a move that pleased those people, but angered those who had been in power before.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He also let more people become senators.</a:t>
            </a: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0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Angering 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157568" cy="377911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Caesar’s changes gave power to the people.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This meant that the Senate, the old, established power players in Rome, now had competition.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 Senate began to turn against Caesar, especially as he grew in power and was declared “Dictator </a:t>
            </a:r>
            <a:r>
              <a:rPr lang="en-US" dirty="0" err="1" smtClean="0">
                <a:latin typeface="Papyrus" panose="03070502060502030205" pitchFamily="66" charset="0"/>
              </a:rPr>
              <a:t>Perpetuus</a:t>
            </a:r>
            <a:r>
              <a:rPr lang="en-US" dirty="0" smtClean="0">
                <a:latin typeface="Papyrus" panose="03070502060502030205" pitchFamily="66" charset="0"/>
              </a:rPr>
              <a:t>,” or “Dictator for Life.”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Remember the story of </a:t>
            </a:r>
            <a:r>
              <a:rPr lang="en-US" dirty="0" err="1" smtClean="0">
                <a:latin typeface="Papyrus" panose="03070502060502030205" pitchFamily="66" charset="0"/>
              </a:rPr>
              <a:t>Junius</a:t>
            </a:r>
            <a:r>
              <a:rPr lang="en-US" dirty="0" smtClean="0">
                <a:latin typeface="Papyrus" panose="03070502060502030205" pitchFamily="66" charset="0"/>
              </a:rPr>
              <a:t> Brutus and the overthrow of the evil </a:t>
            </a:r>
            <a:r>
              <a:rPr lang="en-US" dirty="0" err="1" smtClean="0">
                <a:latin typeface="Papyrus" panose="03070502060502030205" pitchFamily="66" charset="0"/>
              </a:rPr>
              <a:t>Tarquin</a:t>
            </a:r>
            <a:r>
              <a:rPr lang="en-US" dirty="0" smtClean="0">
                <a:latin typeface="Papyrus" panose="03070502060502030205" pitchFamily="66" charset="0"/>
              </a:rPr>
              <a:t>?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Rome had declared that it wanted no more kings – but Caesar had basically all of the power of a king.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 Senate became more and more convinced that Caesar must die.</a:t>
            </a:r>
          </a:p>
          <a:p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7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Lead-</a:t>
            </a:r>
            <a:r>
              <a:rPr lang="en-US" dirty="0" smtClean="0">
                <a:latin typeface="Papyrus" panose="03070502060502030205" pitchFamily="66" charset="0"/>
              </a:rPr>
              <a:t>up</a:t>
            </a:r>
            <a:r>
              <a:rPr lang="en-US" dirty="0" smtClean="0">
                <a:latin typeface="Papyrus" panose="03070502060502030205" pitchFamily="66" charset="0"/>
              </a:rPr>
              <a:t> to 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9782812" cy="37791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 A group of conspirators, led by the Roman senator Cassius and also by Brutus, one of  Caesar’s most trusted friends and allies, plotted to eliminate Caesar.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They were afraid he would become a king  and end the Roman republic.</a:t>
            </a: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1026" name="Picture 2" descr="https://surgabukuku.files.wordpress.com/2012/11/murder_julian_cesar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73" y="3987383"/>
            <a:ext cx="4215411" cy="229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85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Bad Omens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 had a few hints that a devastating future might be in store for him.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A soothsayer (a fortuneteller) warned Caesar to “beware the Ides of March,” or to watch out for March 15.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According to Shakespeare, Caesar’s wife Calpurnia had a disturbing dream in which she saw a statue of Caesar suddenly begin to spout blood.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She urged him not to go to the Senate that day…but he went all the same.</a:t>
            </a:r>
          </a:p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98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2050" name="Picture 2" descr="http://blogs.artinfo.com/artintheair/files/2012/10/brandoas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817" y="2269137"/>
            <a:ext cx="4041774" cy="329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764" y="2547690"/>
            <a:ext cx="7405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senators who were in on the conspiracy to kill Caesar gathered around him, and at an arranged signal, they stabbed him 23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last person to stab him was his friend Brutus.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According to legend, the last words Caesar spoke were, “Et </a:t>
            </a:r>
            <a:r>
              <a:rPr lang="en-US" sz="2400" dirty="0" err="1" smtClean="0">
                <a:latin typeface="Papyrus" panose="03070502060502030205" pitchFamily="66" charset="0"/>
              </a:rPr>
              <a:t>tu</a:t>
            </a:r>
            <a:r>
              <a:rPr lang="en-US" sz="2400" dirty="0" smtClean="0">
                <a:latin typeface="Papyrus" panose="03070502060502030205" pitchFamily="66" charset="0"/>
              </a:rPr>
              <a:t>, </a:t>
            </a:r>
            <a:r>
              <a:rPr lang="en-US" sz="2400" dirty="0" err="1" smtClean="0">
                <a:latin typeface="Papyrus" panose="03070502060502030205" pitchFamily="66" charset="0"/>
              </a:rPr>
              <a:t>Bruté</a:t>
            </a:r>
            <a:r>
              <a:rPr lang="en-US" sz="2400" dirty="0" smtClean="0">
                <a:latin typeface="Papyrus" panose="03070502060502030205" pitchFamily="66" charset="0"/>
              </a:rPr>
              <a:t>?” (“And you too, Brutus?”) as he saw in disbelief that his own best friend was in on the murder.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1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The Aftermath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2050" name="Picture 2" descr="http://blogs.artinfo.com/artintheair/files/2012/10/brandoas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817" y="2269137"/>
            <a:ext cx="4041774" cy="279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764" y="2547690"/>
            <a:ext cx="7405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senators thought that the Roman people would be overjoyed to be rid of Caesar.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They thought the Roman people would greet them as liberators.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Instead, the reaction was unexpected.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42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The Aftermath,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2050" name="Picture 2" descr="http://blogs.artinfo.com/artintheair/files/2012/10/brandoas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817" y="2269137"/>
            <a:ext cx="4041774" cy="279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764" y="2547690"/>
            <a:ext cx="7405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Remember, Caesar had given the regular Roman people much more power than they had enjoyed before.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He had given a greater number of people rights to vote and rights to serve in the Senate.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Additionally, he had given a decent share of money to the poor.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7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The Aftermath,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764" y="2547690"/>
            <a:ext cx="5591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That was a recipe for a riot.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Though Brutus tried to speak to the Roman people, he did not succeed in convincing them that the assassination had been for the public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Senators also had no “end game” – that is, they had no plan covering the events </a:t>
            </a:r>
            <a:r>
              <a:rPr lang="en-US" sz="2400" i="1" dirty="0" smtClean="0">
                <a:latin typeface="Papyrus" panose="03070502060502030205" pitchFamily="66" charset="0"/>
              </a:rPr>
              <a:t>after</a:t>
            </a:r>
            <a:r>
              <a:rPr lang="en-US" sz="2400" dirty="0" smtClean="0">
                <a:latin typeface="Papyrus" panose="03070502060502030205" pitchFamily="66" charset="0"/>
              </a:rPr>
              <a:t> the assassination.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pyrus" panose="03070502060502030205" pitchFamily="66" charset="0"/>
            </a:endParaRPr>
          </a:p>
        </p:txBody>
      </p:sp>
      <p:pic>
        <p:nvPicPr>
          <p:cNvPr id="4098" name="Picture 2" descr="Image result for roman ri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650" y="2286441"/>
            <a:ext cx="4656268" cy="312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191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Marc Antony Turns the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509" y="2487011"/>
            <a:ext cx="68355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A major mistake the Senators made was in having Marc Antony, a loyal supporter of Caesar’s, speak at his funeral.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Antony read the Roman people Caesar’s will.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 the will, Caesar had given the people not only a great park, but a good chunk of money.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Roman people were incensed at the Senators’ assassination of a man they now regarded as a hero.</a:t>
            </a:r>
          </a:p>
        </p:txBody>
      </p:sp>
      <p:pic>
        <p:nvPicPr>
          <p:cNvPr id="7170" name="Picture 2" descr="http://vignette4.wikia.nocookie.net/hbo-rome/images/3/39/Mark_Antony.png/revision/latest?cb=20130106191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189" y="2196901"/>
            <a:ext cx="4257207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Who was Julius Caesar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Born in 100 BC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Family was upper-class (patrician) but had little money.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A civil war left him penniless as a teenager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Joined the army at age 18 and worked his way up the career ladder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Becomes a general ruling over Spain by age 39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Elected consul and organizes a coalition with two important people: Pompey and Crassus</a:t>
            </a: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4" name="Picture 4" descr="https://media.snl.no/system/images/2039/standard_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336" y="2508322"/>
            <a:ext cx="20574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948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After Caesar…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509" y="2487011"/>
            <a:ext cx="658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Rome’s fate would ultimately be decided not by Brutus, whom people saw as an honorable (but misguided) man.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It would not be decided by the charismatic and power-hungry Antony.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Instead, Rome’s fate lay in the hands of a young man Caesar had – to everyone’s surprise – appointed as his heir: his great-nephew Octavian.</a:t>
            </a:r>
          </a:p>
        </p:txBody>
      </p:sp>
      <p:pic>
        <p:nvPicPr>
          <p:cNvPr id="8194" name="Picture 2" descr="http://vignette4.wikia.nocookie.net/dustytrailsrpg/images/d/d4/Octavian.jpg/revision/latest?cb=200810110224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91" y="3087168"/>
            <a:ext cx="4405599" cy="281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20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Octavian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509" y="2487011"/>
            <a:ext cx="6580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Octavian was only 18 when Caesar unexpectedly made him the heir to the Roman Empire.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No one took it seriously – definitely not the powerful Marc Antony.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only one who took it seriously was Octavian.</a:t>
            </a:r>
          </a:p>
        </p:txBody>
      </p:sp>
      <p:pic>
        <p:nvPicPr>
          <p:cNvPr id="8194" name="Picture 2" descr="http://vignette4.wikia.nocookie.net/dustytrailsrpg/images/d/d4/Octavian.jpg/revision/latest?cb=200810110224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91" y="3087168"/>
            <a:ext cx="4405599" cy="281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554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Octavian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509" y="2487011"/>
            <a:ext cx="658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Octavian was only 18 when Caesar unexpectedly made him the heir to the Roman Empire.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No one took it seriously – not the Senators, and definitely not the powerful Marc Antony.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only one who took it seriously was Octavian.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Initially, Octavian forged a peace with Antony and another powerful man, Lepidus.</a:t>
            </a:r>
          </a:p>
        </p:txBody>
      </p:sp>
      <p:pic>
        <p:nvPicPr>
          <p:cNvPr id="8194" name="Picture 2" descr="http://vignette4.wikia.nocookie.net/dustytrailsrpg/images/d/d4/Octavian.jpg/revision/latest?cb=200810110224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91" y="3087168"/>
            <a:ext cx="4405599" cy="281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269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The </a:t>
            </a:r>
            <a:r>
              <a:rPr lang="en-US" dirty="0" err="1" smtClean="0">
                <a:latin typeface="Papyrus" panose="03070502060502030205" pitchFamily="66" charset="0"/>
              </a:rPr>
              <a:t>SecondTriumvirate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33" y="2233092"/>
            <a:ext cx="70753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Octavian was only 18 when Caesar unexpectedly made him the heir to the Roman Empire.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No one took it seriously – not the Senators, and definitely not the powerful Marc Antony.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only one who took it seriously was Octavian.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Initially, Octavian forged a peace with Antony and another powerful man, Lepidus.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Together, they formed the Second Triumvirate. The Roman Empire would be ruled by these three men.</a:t>
            </a:r>
          </a:p>
        </p:txBody>
      </p:sp>
      <p:pic>
        <p:nvPicPr>
          <p:cNvPr id="8194" name="Picture 2" descr="http://vignette4.wikia.nocookie.net/dustytrailsrpg/images/d/d4/Octavian.jpg/revision/latest?cb=200810110224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91" y="3087168"/>
            <a:ext cx="4405599" cy="281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61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Octavian Becomes Augustus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33" y="2233092"/>
            <a:ext cx="70753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Soon, the alliance began to split.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 a series of wars, Octavian conquered Antony and his powerful ally, the Egyptian queen Cleopatra.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Both Antony and Cleopatra committed suicide after their defeat: Antony threw himself on his own sword, and Cleopatra allowed herself to be bitten by a poisonous asp.</a:t>
            </a:r>
          </a:p>
        </p:txBody>
      </p:sp>
      <p:pic>
        <p:nvPicPr>
          <p:cNvPr id="9218" name="Picture 2" descr="http://upload.wikimedia.org/wikipedia/en/7/79/Rome-Cleopatra%2BSnake-ep22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051" y="2862314"/>
            <a:ext cx="48196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7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32" y="723247"/>
            <a:ext cx="9613861" cy="1080938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Octavian Becomes Augustus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0322458" cy="3779114"/>
          </a:xfrm>
        </p:spPr>
        <p:txBody>
          <a:bodyPr>
            <a:normAutofit/>
          </a:bodyPr>
          <a:lstStyle/>
          <a:p>
            <a:endParaRPr lang="en-US" dirty="0" smtClean="0">
              <a:latin typeface="Papyrus" panose="03070502060502030205" pitchFamily="66" charset="0"/>
            </a:endParaRP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33" y="2233092"/>
            <a:ext cx="70753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sole victor was Octavian, who would rule Rome for the next thirteen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In their efforts to prevent Rome from having a king, all that the conspirators had managed to do was set up Octavian as an emperor.  Irony alert.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Octavian, who became known as Augustus, is still considered the best Roman emperor in history.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pyrus" panose="03070502060502030205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END</a:t>
            </a:r>
          </a:p>
        </p:txBody>
      </p:sp>
      <p:pic>
        <p:nvPicPr>
          <p:cNvPr id="6" name="Picture 2" descr="http://vignette4.wikia.nocookie.net/dustytrailsrpg/images/d/d4/Octavian.jpg/revision/latest?cb=200810110224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91" y="3087168"/>
            <a:ext cx="4405599" cy="281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90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Who were Pompey and Crassus?</a:t>
            </a:r>
            <a:endParaRPr lang="en-US" dirty="0"/>
          </a:p>
        </p:txBody>
      </p:sp>
      <p:pic>
        <p:nvPicPr>
          <p:cNvPr id="1028" name="Picture 4" descr="http://www.theaterofpompey.com/auditorium/imagines/sculpture/p01_pompeiushir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39267"/>
            <a:ext cx="2210492" cy="268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6067" y="2771783"/>
            <a:ext cx="735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apyrus" panose="03070502060502030205" pitchFamily="66" charset="0"/>
              </a:rPr>
              <a:t>Pompey = Commander-in-chief of the military</a:t>
            </a:r>
            <a:endParaRPr lang="en-US" sz="2400" dirty="0">
              <a:latin typeface="Papyrus" panose="03070502060502030205" pitchFamily="66" charset="0"/>
            </a:endParaRPr>
          </a:p>
        </p:txBody>
      </p:sp>
      <p:pic>
        <p:nvPicPr>
          <p:cNvPr id="1030" name="Picture 6" descr="https://europeanhistory.boisestate.edu/westciv/romanrev/crass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059" y="3365964"/>
            <a:ext cx="2228245" cy="3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10332" y="5801180"/>
            <a:ext cx="735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apyrus" panose="03070502060502030205" pitchFamily="66" charset="0"/>
              </a:rPr>
              <a:t>Crassus = Wealthiest man in Rome.  Think “</a:t>
            </a:r>
            <a:r>
              <a:rPr lang="en-US" sz="2400" dirty="0" err="1" smtClean="0">
                <a:latin typeface="Papyrus" panose="03070502060502030205" pitchFamily="66" charset="0"/>
              </a:rPr>
              <a:t>Cra</a:t>
            </a:r>
            <a:r>
              <a:rPr lang="en-US" sz="2400" dirty="0" smtClean="0">
                <a:latin typeface="Papyrus" panose="03070502060502030205" pitchFamily="66" charset="0"/>
              </a:rPr>
              <a:t>$$u$.”</a:t>
            </a:r>
            <a:endParaRPr lang="en-US" sz="24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5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How Did Caesar Seize Power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Caesar shared power with Pompey and Crassus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In order to expand Roman power, Caesar conquered Gaul (modern-day France)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Conquering places brought in lots of revenue: gold, trade goods, and captives to be sold as slaves.  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Caesar published a book about his victories.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This book basically made him a celebrity.</a:t>
            </a: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8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How Did Caesar Seize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634372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Crassus’ death changed everything.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 Roman senate convinced Pompey to go up against Caesar and take power for himself.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Caesar was ordered home to Rome and told that he had to leave his army behind.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Caesar was all, “No.”</a:t>
            </a: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2050" name="Picture 2" descr="https://media.snl.no/system/images/2039/standard_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782" y="4034570"/>
            <a:ext cx="20574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86388" y="5447763"/>
            <a:ext cx="4095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Caesar, giving the entire “Leave your army behind” idea some major side-eye.</a:t>
            </a:r>
          </a:p>
          <a:p>
            <a:endParaRPr lang="en-US" dirty="0" smtClean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“The Die is Cast!”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634372"/>
          </a:xfrm>
        </p:spPr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Crassus’ death changed everything.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 Roman senate convinced Pompey to go up against Caesar and take power for himself.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Caesar was ordered home to Rome and told that he had to leave his army behind.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Caesar was all, “No.”</a:t>
            </a: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2050" name="Picture 2" descr="https://media.snl.no/system/images/2039/standard_ca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782" y="4034570"/>
            <a:ext cx="20574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86388" y="5447763"/>
            <a:ext cx="4095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Caesar, giving the entire “Leave your army behind” idea some major side-eye.</a:t>
            </a:r>
          </a:p>
          <a:p>
            <a:endParaRPr lang="en-US" dirty="0" smtClean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“The Die is Cast!”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487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pyrus" panose="03070502060502030205" pitchFamily="66" charset="0"/>
              </a:rPr>
              <a:t>Caesar wrote to the Senate and said, “I’ll give up my army if Pompey will give up his.”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 Senate was pretty irritated with this idea.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They demanded he give up his army (which they could not legally do.)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Caesar’s move was to invade Italy by crossing the border, which was marked by the Rubicon River.</a:t>
            </a:r>
          </a:p>
          <a:p>
            <a:r>
              <a:rPr lang="en-US" dirty="0" smtClean="0">
                <a:latin typeface="Papyrus" panose="03070502060502030205" pitchFamily="66" charset="0"/>
              </a:rPr>
              <a:t>When he crossed, he famously said, “The die is cast,” meaning “I’ve made my move; there’s no turning back now.”</a:t>
            </a: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9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“The Die is Cast!”</a:t>
            </a:r>
            <a:endParaRPr lang="en-US" dirty="0"/>
          </a:p>
        </p:txBody>
      </p:sp>
      <p:pic>
        <p:nvPicPr>
          <p:cNvPr id="2052" name="Picture 4" descr="http://www.libertynews.com/wp-content/uploads/2013/05/Caesar-crossing-the-rubic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417" y="2736045"/>
            <a:ext cx="4318635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7437" y="3554569"/>
            <a:ext cx="123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720" y="2908237"/>
            <a:ext cx="53755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apyrus" panose="03070502060502030205" pitchFamily="66" charset="0"/>
              </a:rPr>
              <a:t>That’s where we get the expression “to cross the Rubicon,” meaning, “to make a bold move you can’t go back on.”</a:t>
            </a:r>
          </a:p>
          <a:p>
            <a:endParaRPr lang="en-US" sz="2400" dirty="0">
              <a:latin typeface="Papyrus" panose="03070502060502030205" pitchFamily="66" charset="0"/>
            </a:endParaRPr>
          </a:p>
          <a:p>
            <a:r>
              <a:rPr lang="en-US" sz="2400" dirty="0" smtClean="0">
                <a:latin typeface="Papyrus" panose="03070502060502030205" pitchFamily="66" charset="0"/>
              </a:rPr>
              <a:t>Once Caesar crossed the Rubicon with his army, it was basically a declaration of war.</a:t>
            </a:r>
            <a:endParaRPr lang="en-US" sz="24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3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 panose="03070502060502030205" pitchFamily="66" charset="0"/>
              </a:rPr>
              <a:t>Defeating Pompey</a:t>
            </a:r>
            <a:endParaRPr lang="en-US" dirty="0"/>
          </a:p>
        </p:txBody>
      </p:sp>
      <p:pic>
        <p:nvPicPr>
          <p:cNvPr id="2052" name="Picture 4" descr="http://www.libertynews.com/wp-content/uploads/2013/05/Caesar-crossing-the-rubic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752" y="2208013"/>
            <a:ext cx="2675211" cy="194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7437" y="3554569"/>
            <a:ext cx="123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6027" y="2208013"/>
            <a:ext cx="7388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Caesar quickly defeated the forces of Pompey.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Pompey fled to Egypt, where he was hoping for help.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pyrus" panose="03070502060502030205" pitchFamily="66" charset="0"/>
              </a:rPr>
              <a:t>The Egyptians </a:t>
            </a:r>
            <a:r>
              <a:rPr lang="en-US" sz="2400" i="1" dirty="0" smtClean="0">
                <a:latin typeface="Papyrus" panose="03070502060502030205" pitchFamily="66" charset="0"/>
              </a:rPr>
              <a:t>were</a:t>
            </a:r>
            <a:r>
              <a:rPr lang="en-US" sz="2400" dirty="0" smtClean="0">
                <a:latin typeface="Papyrus" panose="03070502060502030205" pitchFamily="66" charset="0"/>
              </a:rPr>
              <a:t> helpful…but not to Pompey.</a:t>
            </a:r>
          </a:p>
        </p:txBody>
      </p:sp>
      <p:pic>
        <p:nvPicPr>
          <p:cNvPr id="7" name="Picture 4" descr="http://www.theaterofpompey.com/auditorium/imagines/sculpture/p01_pompeiushi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3554569"/>
            <a:ext cx="2210492" cy="268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15933" y="4897549"/>
            <a:ext cx="7714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Papyrus" panose="03070502060502030205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3611" y="4574384"/>
            <a:ext cx="73743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pyrus" panose="03070502060502030205" pitchFamily="66" charset="0"/>
              </a:rPr>
              <a:t>The </a:t>
            </a:r>
            <a:r>
              <a:rPr lang="en-US" sz="2400" dirty="0" err="1">
                <a:latin typeface="Papyrus" panose="03070502060502030205" pitchFamily="66" charset="0"/>
              </a:rPr>
              <a:t>Eygptians</a:t>
            </a:r>
            <a:r>
              <a:rPr lang="en-US" sz="2400" dirty="0">
                <a:latin typeface="Papyrus" panose="03070502060502030205" pitchFamily="66" charset="0"/>
              </a:rPr>
              <a:t> figured Caesar would </a:t>
            </a:r>
            <a:r>
              <a:rPr lang="en-US" sz="2400" dirty="0" smtClean="0">
                <a:latin typeface="Papyrus" panose="03070502060502030205" pitchFamily="66" charset="0"/>
              </a:rPr>
              <a:t>win, so </a:t>
            </a:r>
            <a:r>
              <a:rPr lang="en-US" sz="2400" dirty="0" smtClean="0">
                <a:latin typeface="Papyrus" panose="03070502060502030205" pitchFamily="66" charset="0"/>
              </a:rPr>
              <a:t>in order to get in good with him, the Egyptians assassinated Pompey as soon as he arrived in their country</a:t>
            </a:r>
            <a:endParaRPr lang="en-US" sz="24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551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283</TotalTime>
  <Words>1551</Words>
  <Application>Microsoft Office PowerPoint</Application>
  <PresentationFormat>Custom</PresentationFormat>
  <Paragraphs>120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Berlin</vt:lpstr>
      <vt:lpstr>Julius Caesar</vt:lpstr>
      <vt:lpstr>Who was Julius Caesar?</vt:lpstr>
      <vt:lpstr>Who were Pompey and Crassus?</vt:lpstr>
      <vt:lpstr>How Did Caesar Seize Power?</vt:lpstr>
      <vt:lpstr>How Did Caesar Seize Power?</vt:lpstr>
      <vt:lpstr>“The Die is Cast!”</vt:lpstr>
      <vt:lpstr>“The Die is Cast!”</vt:lpstr>
      <vt:lpstr>“The Die is Cast!”</vt:lpstr>
      <vt:lpstr>Defeating Pompey</vt:lpstr>
      <vt:lpstr>Caesar as Ruler</vt:lpstr>
      <vt:lpstr>Caesar’s Changes</vt:lpstr>
      <vt:lpstr>Angering the Senate</vt:lpstr>
      <vt:lpstr>Lead-up to Assassination</vt:lpstr>
      <vt:lpstr>Bad Omens</vt:lpstr>
      <vt:lpstr>Assassination</vt:lpstr>
      <vt:lpstr>The Aftermath</vt:lpstr>
      <vt:lpstr>The Aftermath, Continued</vt:lpstr>
      <vt:lpstr>The Aftermath, Continued</vt:lpstr>
      <vt:lpstr>Marc Antony Turns the Tables</vt:lpstr>
      <vt:lpstr>After Caesar…</vt:lpstr>
      <vt:lpstr>Octavian</vt:lpstr>
      <vt:lpstr>Octavian</vt:lpstr>
      <vt:lpstr>The SecondTriumvirate</vt:lpstr>
      <vt:lpstr>Octavian Becomes Augustus</vt:lpstr>
      <vt:lpstr>Octavian Becomes Augustus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Caesar</dc:title>
  <dc:creator>Charles</dc:creator>
  <cp:lastModifiedBy>LocalAdmin</cp:lastModifiedBy>
  <cp:revision>16</cp:revision>
  <dcterms:created xsi:type="dcterms:W3CDTF">2015-04-05T21:08:27Z</dcterms:created>
  <dcterms:modified xsi:type="dcterms:W3CDTF">2015-04-07T18:47:52Z</dcterms:modified>
</cp:coreProperties>
</file>